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71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72" r:id="rId15"/>
    <p:sldId id="273" r:id="rId16"/>
    <p:sldId id="274" r:id="rId17"/>
    <p:sldId id="268" r:id="rId18"/>
    <p:sldId id="269" r:id="rId19"/>
    <p:sldId id="275" r:id="rId20"/>
    <p:sldId id="270" r:id="rId2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00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3" d="100"/>
          <a:sy n="83" d="100"/>
        </p:scale>
        <p:origin x="-1426" y="-7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9F0BD-3BFD-417C-B55D-DF619C8F100F}" type="datetimeFigureOut">
              <a:rPr lang="en-US" smtClean="0"/>
              <a:t>8/30/2020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5053E-A49E-4206-8BA3-CF2994DD4EF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2803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9F0BD-3BFD-417C-B55D-DF619C8F100F}" type="datetimeFigureOut">
              <a:rPr lang="en-US" smtClean="0"/>
              <a:t>8/30/2020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5053E-A49E-4206-8BA3-CF2994DD4EF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17766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9F0BD-3BFD-417C-B55D-DF619C8F100F}" type="datetimeFigureOut">
              <a:rPr lang="en-US" smtClean="0"/>
              <a:t>8/30/2020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5053E-A49E-4206-8BA3-CF2994DD4EF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31870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9F0BD-3BFD-417C-B55D-DF619C8F100F}" type="datetimeFigureOut">
              <a:rPr lang="en-US" smtClean="0"/>
              <a:t>8/30/2020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5053E-A49E-4206-8BA3-CF2994DD4EF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87384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9F0BD-3BFD-417C-B55D-DF619C8F100F}" type="datetimeFigureOut">
              <a:rPr lang="en-US" smtClean="0"/>
              <a:t>8/30/2020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5053E-A49E-4206-8BA3-CF2994DD4EF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24428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9F0BD-3BFD-417C-B55D-DF619C8F100F}" type="datetimeFigureOut">
              <a:rPr lang="en-US" smtClean="0"/>
              <a:t>8/30/2020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5053E-A49E-4206-8BA3-CF2994DD4EF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75288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9F0BD-3BFD-417C-B55D-DF619C8F100F}" type="datetimeFigureOut">
              <a:rPr lang="en-US" smtClean="0"/>
              <a:t>8/30/2020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5053E-A49E-4206-8BA3-CF2994DD4EF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77288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9F0BD-3BFD-417C-B55D-DF619C8F100F}" type="datetimeFigureOut">
              <a:rPr lang="en-US" smtClean="0"/>
              <a:t>8/30/2020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5053E-A49E-4206-8BA3-CF2994DD4EF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03558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9F0BD-3BFD-417C-B55D-DF619C8F100F}" type="datetimeFigureOut">
              <a:rPr lang="en-US" smtClean="0"/>
              <a:t>8/30/2020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5053E-A49E-4206-8BA3-CF2994DD4EF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49316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9F0BD-3BFD-417C-B55D-DF619C8F100F}" type="datetimeFigureOut">
              <a:rPr lang="en-US" smtClean="0"/>
              <a:t>8/30/2020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5053E-A49E-4206-8BA3-CF2994DD4EF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10593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9F0BD-3BFD-417C-B55D-DF619C8F100F}" type="datetimeFigureOut">
              <a:rPr lang="en-US" smtClean="0"/>
              <a:t>8/30/2020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C5053E-A49E-4206-8BA3-CF2994DD4EF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4390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39F0BD-3BFD-417C-B55D-DF619C8F100F}" type="datetimeFigureOut">
              <a:rPr lang="en-US" smtClean="0"/>
              <a:t>8/30/2020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C5053E-A49E-4206-8BA3-CF2994DD4EF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63437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s3-region.amazonaws.com/%3cbucketname" TargetMode="External"/><Relationship Id="rId2" Type="http://schemas.openxmlformats.org/officeDocument/2006/relationships/hyperlink" Target="https://mubucket.s3.amazonaws.com/document.doc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 smtClean="0"/>
              <a:t>Simple Storage Service – S3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026495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15900" y="533400"/>
            <a:ext cx="73279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 smtClean="0"/>
              <a:t>S3 – Storage Class Comparison </a:t>
            </a:r>
            <a:endParaRPr lang="en-US" sz="3000" b="1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850" y="1524000"/>
            <a:ext cx="8235950" cy="480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12314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15900" y="533400"/>
            <a:ext cx="73279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 smtClean="0"/>
              <a:t>S3 – Glacier</a:t>
            </a:r>
            <a:endParaRPr lang="en-US" sz="3000" b="1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38325"/>
            <a:ext cx="8915400" cy="1060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0" y="3396734"/>
            <a:ext cx="883056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Archives:</a:t>
            </a:r>
            <a:r>
              <a:rPr lang="en-US" dirty="0" smtClean="0"/>
              <a:t> In Amazon Glacier, data is stored in Archives. An Archive can contain up to </a:t>
            </a:r>
          </a:p>
          <a:p>
            <a:r>
              <a:rPr lang="en-US" dirty="0" smtClean="0"/>
              <a:t>40TB of data. And we can have unlimited number of archives </a:t>
            </a:r>
          </a:p>
          <a:p>
            <a:r>
              <a:rPr lang="en-US" b="1" dirty="0" smtClean="0"/>
              <a:t>Vaults:</a:t>
            </a:r>
            <a:r>
              <a:rPr lang="en-US" dirty="0" smtClean="0"/>
              <a:t> Vaults are containers for Archives. Each Amazon Account can have up to 1000 vaults.</a:t>
            </a:r>
          </a:p>
          <a:p>
            <a:r>
              <a:rPr lang="en-US" dirty="0" smtClean="0"/>
              <a:t>After requesting for data three to Five hours later, the Amazon Glacier object is copied to Amazon S3 RRS/One-zone IA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6719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15900" y="533400"/>
            <a:ext cx="73279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 smtClean="0"/>
              <a:t>S3 – Transfer Acceleration</a:t>
            </a:r>
            <a:endParaRPr lang="en-US" sz="3000" b="1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2057400"/>
            <a:ext cx="8839200" cy="1924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623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15900" y="533400"/>
            <a:ext cx="73279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 smtClean="0"/>
              <a:t>S3 – Life Cycle Management</a:t>
            </a:r>
            <a:endParaRPr lang="en-US" sz="3000" b="1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900" y="1501775"/>
            <a:ext cx="8321675" cy="3854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13345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15900" y="533400"/>
            <a:ext cx="73279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 smtClean="0"/>
              <a:t>S3 – Life Cycle Management</a:t>
            </a:r>
            <a:endParaRPr lang="en-US" sz="3000" b="1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" y="1524000"/>
            <a:ext cx="8839200" cy="4527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71444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15900" y="533400"/>
            <a:ext cx="73279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 smtClean="0"/>
              <a:t>S3 – Life Cycle Management</a:t>
            </a:r>
            <a:endParaRPr lang="en-US" sz="3000" b="1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" y="1447800"/>
            <a:ext cx="8229600" cy="4578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27972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15900" y="533400"/>
            <a:ext cx="73279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 smtClean="0"/>
              <a:t>S3 – Versioning</a:t>
            </a:r>
            <a:endParaRPr lang="en-US" sz="3000" b="1" dirty="0"/>
          </a:p>
        </p:txBody>
      </p:sp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5" y="1524000"/>
            <a:ext cx="8880475" cy="4187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93857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15900" y="533400"/>
            <a:ext cx="73279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 smtClean="0"/>
              <a:t>S3 – Security and Encryption</a:t>
            </a:r>
            <a:endParaRPr lang="en-US" sz="3000" b="1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47800"/>
            <a:ext cx="8458200" cy="2520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657600"/>
            <a:ext cx="8458200" cy="297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0352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15900" y="533400"/>
            <a:ext cx="73279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 smtClean="0"/>
              <a:t>S3 – Server Access Logging</a:t>
            </a:r>
            <a:endParaRPr lang="en-US" sz="3000" b="1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77975"/>
            <a:ext cx="8458200" cy="3702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5771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600" dirty="0" smtClean="0"/>
              <a:t>S3 –Naming Convention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800" dirty="0" smtClean="0"/>
              <a:t>Every Amazon S3 object can be addressed by a unique URL i.e.</a:t>
            </a:r>
          </a:p>
          <a:p>
            <a:pPr marL="0" indent="0">
              <a:buNone/>
            </a:pPr>
            <a:r>
              <a:rPr lang="en-US" sz="1600" dirty="0" smtClean="0">
                <a:hlinkClick r:id="rId2"/>
              </a:rPr>
              <a:t>https://&lt;bucketname&gt;.s3.amazonaws.com/&lt;objectname&gt;</a:t>
            </a:r>
            <a:endParaRPr lang="en-US" sz="1600" dirty="0" smtClean="0"/>
          </a:p>
          <a:p>
            <a:pPr marL="0" indent="0">
              <a:buNone/>
            </a:pPr>
            <a:r>
              <a:rPr lang="en-US" sz="1600" dirty="0">
                <a:hlinkClick r:id="rId2"/>
              </a:rPr>
              <a:t>https://&lt;bucketname&gt;.s3.amazonaws.com</a:t>
            </a:r>
            <a:r>
              <a:rPr lang="en-US" sz="1600" dirty="0" smtClean="0">
                <a:hlinkClick r:id="rId2"/>
              </a:rPr>
              <a:t>/&lt;folder1&gt;/&lt;sub-folder&gt;/&lt;objectname</a:t>
            </a:r>
            <a:r>
              <a:rPr lang="en-US" sz="1600" dirty="0">
                <a:hlinkClick r:id="rId2"/>
              </a:rPr>
              <a:t>&gt;</a:t>
            </a: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800" dirty="0"/>
              <a:t>We can access using below URL also</a:t>
            </a:r>
          </a:p>
          <a:p>
            <a:pPr marL="0" indent="0">
              <a:buNone/>
            </a:pPr>
            <a:r>
              <a:rPr lang="en-US" sz="1600" dirty="0">
                <a:hlinkClick r:id="rId3"/>
              </a:rPr>
              <a:t>https://</a:t>
            </a:r>
            <a:r>
              <a:rPr lang="en-US" sz="1600" dirty="0" smtClean="0">
                <a:hlinkClick r:id="rId3"/>
              </a:rPr>
              <a:t>s3-&lt;region&gt;.amazonaws.com</a:t>
            </a:r>
            <a:r>
              <a:rPr lang="en-US" sz="1600" dirty="0" smtClean="0">
                <a:hlinkClick r:id="rId3"/>
              </a:rPr>
              <a:t>/&lt;bucketname</a:t>
            </a:r>
            <a:r>
              <a:rPr lang="en-US" sz="1600" dirty="0" smtClean="0"/>
              <a:t>&gt;/&lt;</a:t>
            </a:r>
            <a:r>
              <a:rPr lang="en-US" sz="1600" dirty="0" smtClean="0">
                <a:hlinkClick r:id="rId2"/>
              </a:rPr>
              <a:t>objectname</a:t>
            </a:r>
            <a:r>
              <a:rPr lang="en-US" sz="1600" dirty="0">
                <a:hlinkClick r:id="rId2"/>
              </a:rPr>
              <a:t>&gt;</a:t>
            </a:r>
            <a:r>
              <a:rPr lang="en-US" sz="1600" dirty="0" smtClean="0"/>
              <a:t> 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800" dirty="0"/>
              <a:t>Static Website naming convention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u="sng" dirty="0">
                <a:solidFill>
                  <a:srgbClr val="0000FF"/>
                </a:solidFill>
              </a:rPr>
              <a:t>&lt;bucket-name&gt;.s3-website-&lt;region&gt;.amazonaws.com </a:t>
            </a:r>
          </a:p>
          <a:p>
            <a:pPr marL="0" indent="0">
              <a:buNone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270699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900" y="1651000"/>
            <a:ext cx="8712200" cy="436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15900" y="533400"/>
            <a:ext cx="73279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 smtClean="0"/>
              <a:t>S3 – Simple Storage Service</a:t>
            </a:r>
            <a:endParaRPr lang="en-US" sz="3000" b="1" dirty="0"/>
          </a:p>
        </p:txBody>
      </p:sp>
    </p:spTree>
    <p:extLst>
      <p:ext uri="{BB962C8B-B14F-4D97-AF65-F5344CB8AC3E}">
        <p14:creationId xmlns:p14="http://schemas.microsoft.com/office/powerpoint/2010/main" val="2556330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15900" y="533400"/>
            <a:ext cx="73279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 smtClean="0"/>
              <a:t>S3 – Cost</a:t>
            </a:r>
            <a:endParaRPr lang="en-US" sz="3000" b="1" dirty="0"/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212" y="1600201"/>
            <a:ext cx="7153275" cy="2285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3445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15900" y="533400"/>
            <a:ext cx="73279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 smtClean="0"/>
              <a:t>S3 – Simple Storage Service</a:t>
            </a:r>
            <a:endParaRPr lang="en-US" sz="3000" b="1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725" y="1543050"/>
            <a:ext cx="7194550" cy="4552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96549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15900" y="533400"/>
            <a:ext cx="73279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 smtClean="0"/>
              <a:t>S3 – Simple Storage Service</a:t>
            </a:r>
            <a:endParaRPr lang="en-US" sz="3000" b="1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52600"/>
            <a:ext cx="8915400" cy="920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8" y="2667000"/>
            <a:ext cx="8881872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36392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15900" y="533400"/>
            <a:ext cx="73279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 smtClean="0"/>
              <a:t>S3 – Benefits</a:t>
            </a:r>
            <a:endParaRPr lang="en-US" sz="3000" b="1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676400"/>
            <a:ext cx="8229600" cy="3956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68431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15900" y="533400"/>
            <a:ext cx="73279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 smtClean="0"/>
              <a:t>S3 – Buckets</a:t>
            </a:r>
            <a:endParaRPr lang="en-US" sz="3000" b="1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06525"/>
            <a:ext cx="8839200" cy="3698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22806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15900" y="533400"/>
            <a:ext cx="73279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 smtClean="0"/>
              <a:t>S3 – Static Web hosting</a:t>
            </a:r>
            <a:endParaRPr lang="en-US" sz="3000" b="1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704975"/>
            <a:ext cx="8686800" cy="3448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76851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15900" y="533400"/>
            <a:ext cx="73279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 smtClean="0"/>
              <a:t>S3 – Cross Region Replication</a:t>
            </a:r>
            <a:endParaRPr lang="en-US" sz="3000" b="1" dirty="0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" y="1752600"/>
            <a:ext cx="8763000" cy="2851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01901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15900" y="533400"/>
            <a:ext cx="73279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 smtClean="0"/>
              <a:t>S3 – Storage Classes </a:t>
            </a:r>
            <a:endParaRPr lang="en-US" sz="3000" b="1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24000"/>
            <a:ext cx="8686800" cy="2508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4246972"/>
            <a:ext cx="89154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4724400"/>
            <a:ext cx="8763000" cy="673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80557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214</TotalTime>
  <Words>220</Words>
  <Application>Microsoft Office PowerPoint</Application>
  <PresentationFormat>On-screen Show (4:3)</PresentationFormat>
  <Paragraphs>34</Paragraphs>
  <Slides>20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Office Theme</vt:lpstr>
      <vt:lpstr>Simple Storage Service – S3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S3 –Naming Convention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Simple Storage Service – S3</dc:title>
  <dc:creator>HOME</dc:creator>
  <cp:lastModifiedBy>HOME</cp:lastModifiedBy>
  <cp:revision>27</cp:revision>
  <dcterms:created xsi:type="dcterms:W3CDTF">2020-08-30T12:35:13Z</dcterms:created>
  <dcterms:modified xsi:type="dcterms:W3CDTF">2020-08-30T16:12:44Z</dcterms:modified>
</cp:coreProperties>
</file>